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6" r:id="rId1"/>
  </p:sldMasterIdLst>
  <p:sldIdLst>
    <p:sldId id="264" r:id="rId2"/>
    <p:sldId id="287" r:id="rId3"/>
    <p:sldId id="282" r:id="rId4"/>
    <p:sldId id="258" r:id="rId5"/>
    <p:sldId id="257" r:id="rId6"/>
    <p:sldId id="259" r:id="rId7"/>
    <p:sldId id="260" r:id="rId8"/>
    <p:sldId id="262" r:id="rId9"/>
    <p:sldId id="263" r:id="rId10"/>
    <p:sldId id="266" r:id="rId11"/>
    <p:sldId id="276" r:id="rId12"/>
    <p:sldId id="267" r:id="rId13"/>
    <p:sldId id="277" r:id="rId14"/>
    <p:sldId id="268" r:id="rId15"/>
    <p:sldId id="278" r:id="rId16"/>
    <p:sldId id="269" r:id="rId17"/>
    <p:sldId id="279" r:id="rId18"/>
    <p:sldId id="271" r:id="rId19"/>
    <p:sldId id="280" r:id="rId20"/>
    <p:sldId id="272" r:id="rId21"/>
    <p:sldId id="281" r:id="rId22"/>
    <p:sldId id="273" r:id="rId23"/>
    <p:sldId id="283" r:id="rId24"/>
    <p:sldId id="274" r:id="rId25"/>
    <p:sldId id="284" r:id="rId26"/>
    <p:sldId id="275" r:id="rId27"/>
    <p:sldId id="285" r:id="rId28"/>
    <p:sldId id="288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F45"/>
    <a:srgbClr val="BF0045"/>
    <a:srgbClr val="FF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3217" autoAdjust="0"/>
  </p:normalViewPr>
  <p:slideViewPr>
    <p:cSldViewPr snapToGrid="0" snapToObjects="1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7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95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07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3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April</a:t>
            </a: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25169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77" y="3753257"/>
            <a:ext cx="1834945" cy="1784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5622" y="232913"/>
            <a:ext cx="53951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4 </a:t>
            </a:r>
            <a:r>
              <a:rPr lang="en-US" sz="2000" dirty="0"/>
              <a:t>Martin Luther King Jr (1968) Civil Rights Leader and Martyr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5 </a:t>
            </a:r>
            <a:r>
              <a:rPr lang="en-US" sz="2000" dirty="0" err="1"/>
              <a:t>Pandita</a:t>
            </a:r>
            <a:r>
              <a:rPr lang="en-US" sz="2000" dirty="0"/>
              <a:t> Mary </a:t>
            </a:r>
            <a:r>
              <a:rPr lang="en-US" sz="2000" dirty="0" err="1" smtClean="0"/>
              <a:t>Ramabai</a:t>
            </a:r>
            <a:r>
              <a:rPr lang="en-US" sz="2000" dirty="0" smtClean="0"/>
              <a:t> </a:t>
            </a:r>
            <a:r>
              <a:rPr lang="en-US" sz="2000" dirty="0"/>
              <a:t>(1922) Prophetic Witness Evangelist India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6 </a:t>
            </a:r>
            <a:r>
              <a:rPr lang="en-US" sz="2000" dirty="0"/>
              <a:t>Daniel GC Wu (1956) Priest and Missionary Chinese Americans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7 Tikhon </a:t>
            </a:r>
            <a:r>
              <a:rPr lang="en-US" sz="2000" dirty="0"/>
              <a:t>Patriarch of Russia (1925) Confessor and Ecumenist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9 Dietrich Bonhoeffer </a:t>
            </a:r>
            <a:r>
              <a:rPr lang="en-US" sz="2000" dirty="0"/>
              <a:t>(1945) Theologian and Martyr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10 </a:t>
            </a:r>
            <a:r>
              <a:rPr lang="en-US" sz="2000" dirty="0"/>
              <a:t>Pierre </a:t>
            </a:r>
            <a:r>
              <a:rPr lang="en-US" sz="2000" dirty="0" err="1"/>
              <a:t>Teilhard</a:t>
            </a:r>
            <a:r>
              <a:rPr lang="en-US" sz="2000" dirty="0"/>
              <a:t> de </a:t>
            </a:r>
            <a:r>
              <a:rPr lang="en-US" sz="2000" dirty="0" err="1"/>
              <a:t>Chardin</a:t>
            </a:r>
            <a:r>
              <a:rPr lang="en-US" sz="2000" dirty="0"/>
              <a:t> (1955) Scientist and Military Chaplain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14 </a:t>
            </a:r>
            <a:r>
              <a:rPr lang="en-US" sz="2000" dirty="0"/>
              <a:t>Edward Thomas </a:t>
            </a:r>
            <a:r>
              <a:rPr lang="en-US" sz="2000" dirty="0" err="1"/>
              <a:t>Demby</a:t>
            </a:r>
            <a:r>
              <a:rPr lang="en-US" sz="2000" dirty="0"/>
              <a:t> (1957) Henry Beard Delany  (1928) First African American Bishops in TEC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22 </a:t>
            </a:r>
            <a:r>
              <a:rPr lang="en-US" sz="2000" dirty="0"/>
              <a:t>Hudson Stuck (1920) Priest and Environmentalist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April 23 </a:t>
            </a:r>
            <a:r>
              <a:rPr lang="en-US" sz="2000" dirty="0" err="1"/>
              <a:t>Toyohiko</a:t>
            </a:r>
            <a:r>
              <a:rPr lang="en-US" sz="2000" dirty="0"/>
              <a:t> Kagawa (1960) Prophetic Witness to </a:t>
            </a:r>
            <a:r>
              <a:rPr lang="en-US" sz="2000" dirty="0" smtClean="0"/>
              <a:t>Japan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6" y="3753257"/>
            <a:ext cx="1131808" cy="161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6" y="3753257"/>
            <a:ext cx="1060937" cy="161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4" y="3753257"/>
            <a:ext cx="1046160" cy="1569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75" y="2042711"/>
            <a:ext cx="1192848" cy="1497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62" y="2042711"/>
            <a:ext cx="1010241" cy="1557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2" y="2042711"/>
            <a:ext cx="1130653" cy="1501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74" y="516226"/>
            <a:ext cx="970225" cy="137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29" y="527330"/>
            <a:ext cx="1147554" cy="1361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7" y="516225"/>
            <a:ext cx="2059440" cy="13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May</a:t>
            </a: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36467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4392" y="713163"/>
            <a:ext cx="5017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May 13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Frances Perkins (1965) Public Servant Prophetic Witness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May 17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Thurgood Marshall (1993) Lawyer and Jurist </a:t>
            </a:r>
            <a:endParaRPr lang="en-US" sz="2400" b="0" i="0" u="none" strike="noStrike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97" y="1682659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5" y="1682659"/>
            <a:ext cx="2286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June</a:t>
            </a: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24748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450743"/>
            <a:ext cx="59205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4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John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XXIII (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1963) Angelo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Guiseppe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Roncalli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Bishop of Rome- Pope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6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Ini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Kopuria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(1945) Founder of the Melanesian Brotherhood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8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Roland Allen (1947) Mission Strategist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13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Gilbert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Keith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Chesterton (1963) Apologist and Writer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15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Evelyn Underhill (1941) Author and Mystic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19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Adelaide Teague Case (1948) Teacher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25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James Weldon Johnson (1938) Poet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June 26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Isabel Florence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Hapgood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(1929) Translator, Ecumenist and Journalist</a:t>
            </a:r>
            <a:endParaRPr lang="en-US" sz="2400" b="0" i="0" u="none" strike="noStrike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2" y="450743"/>
            <a:ext cx="1758801" cy="1825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33" y="4471864"/>
            <a:ext cx="1108652" cy="167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50" y="4471864"/>
            <a:ext cx="1291563" cy="167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66" y="2531250"/>
            <a:ext cx="1368052" cy="1672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4" y="2523093"/>
            <a:ext cx="1120148" cy="1680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2" y="2531250"/>
            <a:ext cx="1371950" cy="1672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92" y="554071"/>
            <a:ext cx="1211690" cy="1812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37" y="450743"/>
            <a:ext cx="961561" cy="19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July</a:t>
            </a: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1231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2995" y="626716"/>
            <a:ext cx="55122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July 1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Pauli Murray (1985) Female African American Priest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July 12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Nathan Soderblom (1931) Archbishop of Uppsala and Ecumenist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July 21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Albert John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Luthuli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(1967) Prophetic Witness South Africa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July 26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Charles Raymond Barnes (1938) Priest and Martyr Dominican Republic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July 29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Philadelphia 11 (1974) The First Female Ordination to the Priesthood </a:t>
            </a:r>
            <a:endParaRPr lang="en-US" sz="2400" b="0" i="0" u="none" strike="noStrike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8" y="4768211"/>
            <a:ext cx="4033570" cy="2016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9" y="2474586"/>
            <a:ext cx="1240814" cy="229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2" y="2474586"/>
            <a:ext cx="1621755" cy="229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91" y="473152"/>
            <a:ext cx="1378641" cy="1840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8" y="446862"/>
            <a:ext cx="2692664" cy="18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August</a:t>
            </a:r>
            <a:endParaRPr lang="en-US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31245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5954" y="723037"/>
            <a:ext cx="5409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Aug. 3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George Freeman Bragg Jr (1940) Priest African American Social Justice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Aug. 3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William Edward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Burghard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Du Bois (1963) Sociologist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Aug. 14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Jonathan Myrick Daniels (1965) Seminarian Martyr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Aug. 16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Artemisia Bowden(1969) Teacher Social Justice Prophetic Voice</a:t>
            </a:r>
            <a:endParaRPr lang="en-US" sz="2400" b="0" i="0" u="none" strike="noStrike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34" y="3291045"/>
            <a:ext cx="177165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5" y="3288704"/>
            <a:ext cx="31750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5" y="309562"/>
            <a:ext cx="2473126" cy="2560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07" y="370872"/>
            <a:ext cx="21336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Play a game: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137179"/>
            <a:ext cx="6189662" cy="41264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challenge </a:t>
            </a:r>
            <a:br>
              <a:rPr lang="en-US" dirty="0" smtClean="0"/>
            </a:br>
            <a:r>
              <a:rPr lang="en-US" dirty="0" smtClean="0"/>
              <a:t>(if you choose to accept it) is to organize all the people in the room in chronological order by date of birth (excluding year).  Without speaking.</a:t>
            </a:r>
          </a:p>
          <a:p>
            <a:r>
              <a:rPr lang="en-US" dirty="0" smtClean="0"/>
              <a:t>January 1 should stand nearest the screen and December 31 should stand on the other side of the room, find where you belong between these two dates.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545" y="5500255"/>
            <a:ext cx="5292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Once we are in order- Kim will hand you an envelope with a date on it, it should be relatively close to your birthdate and she will explain how today’s forum will unfold.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84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September</a:t>
            </a:r>
            <a:endParaRPr lang="en-US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24888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1602" y="157221"/>
            <a:ext cx="5183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Sept. 1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David Pendleton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</a:rPr>
              <a:t>Oakerhater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(1931)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Deacon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and Missionary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2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Martyrs of New Guinea (1942)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4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Paul Jones (1941) Bishop of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Utah and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Conscientious Objector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4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Albert Schweitzer (1965) Musician, theologian, doctor, humanitarian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5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Gregorio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</a:rPr>
              <a:t>Aglipay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(1940) Priest Founder of Philippine Independent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Church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11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Harry Thacker Burleigh (1949) Composer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18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Dag Hjalmar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</a:rPr>
              <a:t>Agne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Carl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</a:rPr>
              <a:t>Jammarskjold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(1961) Diplomat Economist and Author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 24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Anna Ellison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</a:rPr>
              <a:t>Buttler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Alexander (1947)First African American Deaconess teacher and minister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Sept.  26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Wilson </a:t>
            </a:r>
            <a:r>
              <a:rPr lang="en-US" sz="2000" dirty="0" err="1">
                <a:solidFill>
                  <a:schemeClr val="tx1">
                    <a:lumMod val="85000"/>
                  </a:schemeClr>
                </a:solidFill>
              </a:rPr>
              <a:t>Carlile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(1942) Priest</a:t>
            </a:r>
            <a:endParaRPr lang="en-US" sz="2000" b="0" i="0" u="none" strike="noStrike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47" y="4139466"/>
            <a:ext cx="1885950" cy="242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28" y="4144673"/>
            <a:ext cx="184785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7" y="4376737"/>
            <a:ext cx="1552542" cy="2244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79" y="1853837"/>
            <a:ext cx="14732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53" y="1847487"/>
            <a:ext cx="13462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7" y="2271782"/>
            <a:ext cx="1191864" cy="1791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84" y="157221"/>
            <a:ext cx="905256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53" y="157221"/>
            <a:ext cx="125730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0" y="107063"/>
            <a:ext cx="1257647" cy="198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October</a:t>
            </a:r>
            <a:endParaRPr lang="en-US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37775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9465" y="235968"/>
            <a:ext cx="53062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Oct. 3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John Raleigh Mott (1955) Evangelist and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Ecumenical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Pioneer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Oct. 8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William Dwight Porter Bliss (1926)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and Richard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Theodore Ely (1943) Priest and Economist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Oct. 9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Wilfred Thomason Grenfell (1940) Medical Missionary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Oct. 10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Vida Dutton Scudder (1954) Educator and Witness for Peace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Oct. 24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Hiram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Hisanori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Kano (1986) Saint of Nebraska and Colorado - Japanese American missionary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Oct. 31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Paul Shinji Sasaki (1946) Bishop of Mid Japan and Tokyo; Philip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Lindel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Tsen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(1954) Bishop of Honan China</a:t>
            </a:r>
            <a:endParaRPr lang="en-US" sz="2400" b="0" i="0" u="none" strike="noStrike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70" y="3397088"/>
            <a:ext cx="1838325" cy="248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7" y="3397088"/>
            <a:ext cx="1228725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12" y="1764161"/>
            <a:ext cx="1146010" cy="1345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70" y="1764160"/>
            <a:ext cx="1290638" cy="1404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1" y="1764159"/>
            <a:ext cx="1253469" cy="1419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20" y="195187"/>
            <a:ext cx="977811" cy="1366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7" y="195187"/>
            <a:ext cx="1426579" cy="1426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93" y="195187"/>
            <a:ext cx="993720" cy="13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November</a:t>
            </a:r>
            <a:endParaRPr lang="en-US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15431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16465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Nov.  6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William Temple (1944) Archbishop of Canterbury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Nov.  22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Clive Staples Lewis (1963) Apologist and Spiritual Writer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Nov.  25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James Otis Sargent Huntington (1935) priest and Monk </a:t>
            </a:r>
            <a:endParaRPr lang="en-US" sz="2400" b="0" i="0" u="none" strike="noStrike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" y="3206637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38" y="62406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" y="624066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December</a:t>
            </a:r>
            <a:endParaRPr lang="en-US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2274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6475" y="156842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Dec.  10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Karl Barth (1968) Pastor and Theologian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Dec.  10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Thomas Merton (1968) Contemplative and Writer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Dec.  16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Ralph Adams Gram (1942) Architect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Dec.  19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Lillian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Trasher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(1961) Missionary in Egypt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Dec.  30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Frances Joseph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Gaudet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(1934) Educator and Prison Reform</a:t>
            </a:r>
            <a:endParaRPr lang="en-US" sz="2400" b="0" i="0" u="none" strike="noStrike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51" y="2584088"/>
            <a:ext cx="1581150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6" y="2584088"/>
            <a:ext cx="1351742" cy="1909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89" y="716964"/>
            <a:ext cx="1344260" cy="1706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5" y="716965"/>
            <a:ext cx="2479981" cy="17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63" y="2584086"/>
            <a:ext cx="1231695" cy="19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of the saints we prayed about today did you know?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nterested in learning more about the lives and ministries of these saintly examples?</a:t>
            </a:r>
          </a:p>
          <a:p>
            <a:r>
              <a:rPr lang="en-US" dirty="0" smtClean="0"/>
              <a:t>One Place to Start is the book </a:t>
            </a:r>
            <a:r>
              <a:rPr lang="en-US" u="sng" dirty="0" smtClean="0"/>
              <a:t>The Great Cloud of Witnesses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1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people continued in the apostles’ teaching, fellowship, the breaking of bread and the prayers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95408" y="3197809"/>
            <a:ext cx="9875610" cy="2014024"/>
          </a:xfrm>
        </p:spPr>
        <p:txBody>
          <a:bodyPr>
            <a:noAutofit/>
          </a:bodyPr>
          <a:lstStyle/>
          <a:p>
            <a:r>
              <a:rPr lang="en-US" sz="1800" dirty="0"/>
              <a:t>J</a:t>
            </a:r>
            <a:r>
              <a:rPr lang="en-US" sz="1800" dirty="0" smtClean="0"/>
              <a:t>oin </a:t>
            </a:r>
            <a:r>
              <a:rPr lang="en-US" sz="1800" dirty="0" smtClean="0"/>
              <a:t>in celebrating the saints of the past century- </a:t>
            </a:r>
            <a:br>
              <a:rPr lang="en-US" sz="1800" dirty="0" smtClean="0"/>
            </a:br>
            <a:r>
              <a:rPr lang="en-US" sz="1800" dirty="0" smtClean="0"/>
              <a:t>In each envelope you will find th</a:t>
            </a:r>
            <a:r>
              <a:rPr lang="en-US" sz="1800" dirty="0" smtClean="0"/>
              <a:t>e collect for a saint who we celebrate near your birthday.  </a:t>
            </a:r>
            <a:br>
              <a:rPr lang="en-US" sz="1800" dirty="0" smtClean="0"/>
            </a:br>
            <a:r>
              <a:rPr lang="en-US" sz="1800" dirty="0" smtClean="0"/>
              <a:t>When we get to the date on your envelope read the collect aloud. </a:t>
            </a:r>
          </a:p>
          <a:p>
            <a:r>
              <a:rPr lang="en-US" sz="1800" dirty="0" smtClean="0"/>
              <a:t>After the collect is read we will take a moment to talk about the saint or saints.</a:t>
            </a:r>
          </a:p>
        </p:txBody>
      </p:sp>
    </p:spTree>
    <p:extLst>
      <p:ext uri="{BB962C8B-B14F-4D97-AF65-F5344CB8AC3E}">
        <p14:creationId xmlns:p14="http://schemas.microsoft.com/office/powerpoint/2010/main" val="18739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January </a:t>
            </a:r>
            <a:b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2158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3" y="3407434"/>
            <a:ext cx="2527448" cy="3184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89" y="222849"/>
            <a:ext cx="2525222" cy="3184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32" y="222849"/>
            <a:ext cx="1828800" cy="3108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22849"/>
            <a:ext cx="234315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32" y="3444648"/>
            <a:ext cx="2131571" cy="3110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7004648" y="700319"/>
            <a:ext cx="4786223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Jan. 2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Vedanayagam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Samuel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Azariah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(1945) - Bishop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Jan. 8 Harriet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Bedell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(1969)- Deaconess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Jan. 9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Julia Chester Emery (1922)- Upholder of Missions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Jan. 24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Florence Li Tim Oi (1944) - First Female Ordained Priest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Jan. 31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Samuel Shoemaker (1963) Priest Cofounder of A.A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February Saints</a:t>
            </a:r>
          </a:p>
        </p:txBody>
      </p:sp>
    </p:spTree>
    <p:extLst>
      <p:ext uri="{BB962C8B-B14F-4D97-AF65-F5344CB8AC3E}">
        <p14:creationId xmlns:p14="http://schemas.microsoft.com/office/powerpoint/2010/main" val="7306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6022" y="237998"/>
            <a:ext cx="472261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Feb. 3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Dorchester Chaplains (1943) Military Chaplains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Feb. 12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Charles Freer Andrews (1940) Priest and Friend of Gandhi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Feb. 17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Janani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Luwum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(1977) Archbishop of Uganda and Martyr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Feb. 22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Eric Liddell (1945) Olympian Priest and Martyr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Feb. 25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John Roberts (1949) Priest and Missionary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Feb. 26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 Emily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Malbone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Morgan (1937) Laywoman Social Justice Reformer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Feb. 28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 Anna Julia Cooper (1964) Educator</a:t>
            </a:r>
            <a:endParaRPr lang="en-US" sz="2400" b="0" i="0" u="none" strike="noStrike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" y="237998"/>
            <a:ext cx="5756656" cy="1922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" y="2307590"/>
            <a:ext cx="1311148" cy="1773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16" y="2307590"/>
            <a:ext cx="1232916" cy="1826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0" y="2307590"/>
            <a:ext cx="1388081" cy="1773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" y="4310354"/>
            <a:ext cx="1828800" cy="1450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08" y="4310354"/>
            <a:ext cx="1603248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4" y="4281683"/>
            <a:ext cx="1168684" cy="17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760" y="1627632"/>
            <a:ext cx="91531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March</a:t>
            </a:r>
          </a:p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Saints</a:t>
            </a:r>
          </a:p>
        </p:txBody>
      </p:sp>
    </p:spTree>
    <p:extLst>
      <p:ext uri="{BB962C8B-B14F-4D97-AF65-F5344CB8AC3E}">
        <p14:creationId xmlns:p14="http://schemas.microsoft.com/office/powerpoint/2010/main" val="37151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4264" y="577982"/>
            <a:ext cx="4942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Mar. 6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Charles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Menninger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(1953) Doctor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Mar. 8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Geoffrey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Anketell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Studdert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Kennedy (1929) Priest Chaplain WWI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Mar. 24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Oscar Romero (1980) Priest and Martyr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Mar. 27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Charles Henry Brent (1929) Bishop of the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Phillipines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Western New York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Mar. 28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James Solomon Russell (1935)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Former Slave Priest</a:t>
            </a:r>
            <a:endParaRPr lang="en-US" sz="2400" b="0" i="0" u="none" strike="noStrike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" y="704088"/>
            <a:ext cx="19050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697992"/>
            <a:ext cx="16891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704088"/>
            <a:ext cx="162877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" y="3613006"/>
            <a:ext cx="1905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18" y="3613006"/>
            <a:ext cx="1833828" cy="20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 title circles</Template>
  <TotalTime>0</TotalTime>
  <Words>930</Words>
  <Application>Microsoft Office PowerPoint</Application>
  <PresentationFormat>Widescreen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Bookman Old Style</vt:lpstr>
      <vt:lpstr>Rockwell</vt:lpstr>
      <vt:lpstr>Damask</vt:lpstr>
      <vt:lpstr>PowerPoint Presentation</vt:lpstr>
      <vt:lpstr>Lets Play a game:</vt:lpstr>
      <vt:lpstr>These people continued in the apostles’ teaching, fellowship, the breaking of bread and the prayers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of the saints we prayed about today did you know? 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2019-02-08T15:22:29Z</dcterms:created>
  <dcterms:modified xsi:type="dcterms:W3CDTF">2019-03-05T18:09:49Z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2018-08-15T22:09:54.9169052Z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